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5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4099-9E41-411D-A458-AB0A5B1BF3DF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A13AFA-DB92-4C0A-96A2-5694B602B79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4099-9E41-411D-A458-AB0A5B1BF3DF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3AFA-DB92-4C0A-96A2-5694B602B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4099-9E41-411D-A458-AB0A5B1BF3DF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3AFA-DB92-4C0A-96A2-5694B602B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5B4099-9E41-411D-A458-AB0A5B1BF3DF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AA13AFA-DB92-4C0A-96A2-5694B602B79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4099-9E41-411D-A458-AB0A5B1BF3DF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3AFA-DB92-4C0A-96A2-5694B602B79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4099-9E41-411D-A458-AB0A5B1BF3DF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3AFA-DB92-4C0A-96A2-5694B602B79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3AFA-DB92-4C0A-96A2-5694B602B79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4099-9E41-411D-A458-AB0A5B1BF3DF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4099-9E41-411D-A458-AB0A5B1BF3DF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3AFA-DB92-4C0A-96A2-5694B602B79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4099-9E41-411D-A458-AB0A5B1BF3DF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3AFA-DB92-4C0A-96A2-5694B602B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5B4099-9E41-411D-A458-AB0A5B1BF3DF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AA13AFA-DB92-4C0A-96A2-5694B602B79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4099-9E41-411D-A458-AB0A5B1BF3DF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A13AFA-DB92-4C0A-96A2-5694B602B79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A5B4099-9E41-411D-A458-AB0A5B1BF3DF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AA13AFA-DB92-4C0A-96A2-5694B602B79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png"/><Relationship Id="rId5" Type="http://schemas.openxmlformats.org/officeDocument/2006/relationships/hyperlink" Target="http://www.celticcapitalcorp.com/" TargetMode="External"/><Relationship Id="rId4" Type="http://schemas.openxmlformats.org/officeDocument/2006/relationships/hyperlink" Target="http://www.johnfrankhinrich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743200"/>
            <a:ext cx="6934200" cy="2819400"/>
          </a:xfrm>
        </p:spPr>
        <p:txBody>
          <a:bodyPr>
            <a:normAutofit fontScale="25000" lnSpcReduction="20000"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6400" dirty="0" smtClean="0">
                <a:latin typeface="+mj-lt"/>
              </a:rPr>
              <a:t>Practice law as it relates to my work in the Investment business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6400" dirty="0" smtClean="0">
                <a:latin typeface="+mj-lt"/>
              </a:rPr>
              <a:t>Work for Celtic Capital Corporation as a Financial Advisor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6400" dirty="0" smtClean="0">
                <a:latin typeface="+mj-lt"/>
              </a:rPr>
              <a:t>Serve as an arbitrator for FINRA and NFA</a:t>
            </a:r>
          </a:p>
          <a:p>
            <a:pPr algn="l"/>
            <a:endParaRPr lang="en-US" sz="6400" dirty="0">
              <a:latin typeface="+mj-lt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6400" dirty="0" smtClean="0">
                <a:latin typeface="+mj-lt"/>
              </a:rPr>
              <a:t>Employed by major industrial contractor from 1978-1994</a:t>
            </a:r>
          </a:p>
          <a:p>
            <a:pPr algn="l"/>
            <a:endParaRPr lang="en-US" sz="6400" dirty="0">
              <a:latin typeface="+mj-lt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6400" dirty="0" smtClean="0">
                <a:latin typeface="+mj-lt"/>
              </a:rPr>
              <a:t>Practiced law in Fort Bend County, Texas from 1972-1978</a:t>
            </a:r>
          </a:p>
          <a:p>
            <a:pPr algn="l"/>
            <a:endParaRPr lang="en-US" sz="6400" dirty="0">
              <a:latin typeface="+mj-lt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6400" dirty="0" smtClean="0">
                <a:latin typeface="+mj-lt"/>
              </a:rPr>
              <a:t>Marketed services for Bank of the Southwest from 1968-1972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endParaRPr lang="en-US" sz="6400" dirty="0">
              <a:latin typeface="+mj-lt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6400" dirty="0" smtClean="0">
                <a:latin typeface="+mj-lt"/>
              </a:rPr>
              <a:t>Examined tax returns for Internal Revenue Service from 1964-1968</a:t>
            </a:r>
          </a:p>
          <a:p>
            <a:pPr algn="l"/>
            <a:endParaRPr lang="en-US" sz="6400" dirty="0" smtClean="0">
              <a:latin typeface="+mj-lt"/>
            </a:endParaRPr>
          </a:p>
          <a:p>
            <a:pPr algn="l"/>
            <a:endParaRPr lang="en-US" sz="6400" dirty="0" smtClean="0">
              <a:latin typeface="+mj-lt"/>
            </a:endParaRPr>
          </a:p>
          <a:p>
            <a:pPr algn="l"/>
            <a:endParaRPr lang="en-US" sz="6400" dirty="0">
              <a:latin typeface="+mj-lt"/>
            </a:endParaRPr>
          </a:p>
          <a:p>
            <a:pPr algn="l"/>
            <a:r>
              <a:rPr lang="en-US" sz="6400" dirty="0" smtClean="0">
                <a:latin typeface="+mj-lt"/>
              </a:rPr>
              <a:t>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1"/>
            <a:ext cx="7086600" cy="12191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Business Background</a:t>
            </a:r>
            <a:endParaRPr lang="en-US" sz="20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2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+mj-lt"/>
              </a:rPr>
              <a:t>Have attended universities off and on for over 50 years</a:t>
            </a:r>
          </a:p>
          <a:p>
            <a:pPr marL="0" indent="0">
              <a:buNone/>
            </a:pPr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Earned five degrees along the way</a:t>
            </a:r>
          </a:p>
          <a:p>
            <a:pPr marL="0" indent="0">
              <a:buNone/>
            </a:pPr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Received Certified Financial Planner® and Certified Divorce Financial Analyst™ designations</a:t>
            </a:r>
          </a:p>
          <a:p>
            <a:pPr marL="0" indent="0">
              <a:buNone/>
            </a:pPr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Passed Series 3, 7, 63, and 65 FINRA examinations</a:t>
            </a:r>
          </a:p>
          <a:p>
            <a:pPr marL="0" indent="0">
              <a:buNone/>
            </a:pPr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Licensed to sell life and health insurance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Education and Certifications</a:t>
            </a:r>
            <a:endParaRPr lang="en-US" sz="32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4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0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+mj-lt"/>
              </a:rPr>
              <a:t>Member of the Order of the Barons at University of Houston Law Center</a:t>
            </a:r>
          </a:p>
          <a:p>
            <a:pPr marL="0" indent="0">
              <a:buNone/>
            </a:pPr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Past president of Houston Area Contractors’ Safety Council</a:t>
            </a:r>
          </a:p>
          <a:p>
            <a:pPr marL="0" indent="0">
              <a:buNone/>
            </a:pPr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Past president of Fort Bend County Dispute Resolution Center</a:t>
            </a:r>
          </a:p>
          <a:p>
            <a:pPr marL="0" indent="0">
              <a:buNone/>
            </a:pPr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See </a:t>
            </a:r>
            <a:r>
              <a:rPr lang="en-US" sz="2000" dirty="0" smtClean="0">
                <a:latin typeface="+mj-lt"/>
                <a:hlinkClick r:id="rId4"/>
              </a:rPr>
              <a:t>www.johnfrankhinrichs.com</a:t>
            </a:r>
            <a:r>
              <a:rPr lang="en-US" sz="2000" dirty="0" smtClean="0">
                <a:latin typeface="+mj-lt"/>
              </a:rPr>
              <a:t> for personal information</a:t>
            </a:r>
          </a:p>
          <a:p>
            <a:pPr marL="0" indent="0">
              <a:buNone/>
            </a:pPr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Visit </a:t>
            </a:r>
            <a:r>
              <a:rPr lang="en-US" sz="2000" dirty="0" smtClean="0">
                <a:latin typeface="+mj-lt"/>
                <a:hlinkClick r:id="rId5"/>
              </a:rPr>
              <a:t>www.celticcapitalcorp.com</a:t>
            </a:r>
            <a:r>
              <a:rPr lang="en-US" sz="2000" dirty="0" smtClean="0">
                <a:latin typeface="+mj-lt"/>
              </a:rPr>
              <a:t> for business interests</a:t>
            </a:r>
            <a:endParaRPr lang="en-US" sz="20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Other Items</a:t>
            </a:r>
            <a:endParaRPr lang="en-US" sz="32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4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76</TotalTime>
  <Words>160</Words>
  <Application>Microsoft Office PowerPoint</Application>
  <PresentationFormat>On-screen Show (4:3)</PresentationFormat>
  <Paragraphs>36</Paragraphs>
  <Slides>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Paper</vt:lpstr>
      <vt:lpstr>Business Background</vt:lpstr>
      <vt:lpstr>Education and Certifications</vt:lpstr>
      <vt:lpstr>Other Items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Background</dc:title>
  <dc:creator>John</dc:creator>
  <cp:lastModifiedBy>John</cp:lastModifiedBy>
  <cp:revision>8</cp:revision>
  <dcterms:created xsi:type="dcterms:W3CDTF">2016-01-23T02:50:19Z</dcterms:created>
  <dcterms:modified xsi:type="dcterms:W3CDTF">2016-01-25T23:08:23Z</dcterms:modified>
</cp:coreProperties>
</file>